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400" r:id="rId3"/>
    <p:sldId id="440" r:id="rId4"/>
    <p:sldId id="415" r:id="rId5"/>
    <p:sldId id="425" r:id="rId6"/>
    <p:sldId id="417" r:id="rId7"/>
    <p:sldId id="427" r:id="rId8"/>
    <p:sldId id="431" r:id="rId9"/>
    <p:sldId id="428" r:id="rId10"/>
    <p:sldId id="471" r:id="rId11"/>
    <p:sldId id="553" r:id="rId12"/>
    <p:sldId id="487" r:id="rId13"/>
    <p:sldId id="374" r:id="rId14"/>
    <p:sldId id="316" r:id="rId15"/>
    <p:sldId id="319" r:id="rId16"/>
    <p:sldId id="433" r:id="rId17"/>
    <p:sldId id="346" r:id="rId18"/>
    <p:sldId id="359" r:id="rId19"/>
    <p:sldId id="361" r:id="rId20"/>
    <p:sldId id="362" r:id="rId21"/>
    <p:sldId id="363" r:id="rId22"/>
    <p:sldId id="364" r:id="rId23"/>
    <p:sldId id="565" r:id="rId24"/>
    <p:sldId id="573" r:id="rId25"/>
    <p:sldId id="541" r:id="rId26"/>
    <p:sldId id="492" r:id="rId27"/>
    <p:sldId id="360" r:id="rId28"/>
    <p:sldId id="563" r:id="rId29"/>
    <p:sldId id="267" r:id="rId30"/>
    <p:sldId id="56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276"/>
  </p:normalViewPr>
  <p:slideViewPr>
    <p:cSldViewPr snapToGrid="0" snapToObjects="1">
      <p:cViewPr varScale="1">
        <p:scale>
          <a:sx n="106" d="100"/>
          <a:sy n="106" d="100"/>
        </p:scale>
        <p:origin x="5832"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with new schedule slide</a:t>
            </a:r>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25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28.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a:t>AACC </a:t>
            </a:r>
            <a:r>
              <a:rPr lang="en-US" sz="3200" dirty="0"/>
              <a:t>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12</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19287</TotalTime>
  <Words>2952</Words>
  <Application>Microsoft Macintosh PowerPoint</Application>
  <PresentationFormat>Widescreen</PresentationFormat>
  <Paragraphs>316</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644</cp:revision>
  <cp:lastPrinted>2019-02-19T22:36:37Z</cp:lastPrinted>
  <dcterms:created xsi:type="dcterms:W3CDTF">2018-02-01T22:00:01Z</dcterms:created>
  <dcterms:modified xsi:type="dcterms:W3CDTF">2021-09-18T18:37:46Z</dcterms:modified>
</cp:coreProperties>
</file>